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20E68-0A21-4288-A7C7-2B9688B066A1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F5726-EF07-477D-94FC-94F45EF040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20E68-0A21-4288-A7C7-2B9688B066A1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F5726-EF07-477D-94FC-94F45EF040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20E68-0A21-4288-A7C7-2B9688B066A1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F5726-EF07-477D-94FC-94F45EF040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20E68-0A21-4288-A7C7-2B9688B066A1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F5726-EF07-477D-94FC-94F45EF040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20E68-0A21-4288-A7C7-2B9688B066A1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F5726-EF07-477D-94FC-94F45EF040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20E68-0A21-4288-A7C7-2B9688B066A1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F5726-EF07-477D-94FC-94F45EF0402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20E68-0A21-4288-A7C7-2B9688B066A1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F5726-EF07-477D-94FC-94F45EF040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20E68-0A21-4288-A7C7-2B9688B066A1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F5726-EF07-477D-94FC-94F45EF040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20E68-0A21-4288-A7C7-2B9688B066A1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F5726-EF07-477D-94FC-94F45EF040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20E68-0A21-4288-A7C7-2B9688B066A1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DF5726-EF07-477D-94FC-94F45EF040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20E68-0A21-4288-A7C7-2B9688B066A1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F5726-EF07-477D-94FC-94F45EF040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FF20E68-0A21-4288-A7C7-2B9688B066A1}" type="datetimeFigureOut">
              <a:rPr lang="en-US" smtClean="0"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99DF5726-EF07-477D-94FC-94F45EF040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Cyberbullying</a:t>
            </a:r>
            <a:r>
              <a:rPr lang="en-US" dirty="0" smtClean="0"/>
              <a:t>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www.curethebullies.com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750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2031" t="35417" r="30469" b="19792"/>
          <a:stretch>
            <a:fillRect/>
          </a:stretch>
        </p:blipFill>
        <p:spPr bwMode="auto">
          <a:xfrm>
            <a:off x="1066800" y="747712"/>
            <a:ext cx="5715000" cy="511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219200" y="60960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http://www.curethebullies.com/flash/#/diagnosis</a:t>
            </a:r>
          </a:p>
        </p:txBody>
      </p:sp>
    </p:spTree>
    <p:extLst>
      <p:ext uri="{BB962C8B-B14F-4D97-AF65-F5344CB8AC3E}">
        <p14:creationId xmlns:p14="http://schemas.microsoft.com/office/powerpoint/2010/main" val="253650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906" t="28125" r="57031" b="22917"/>
          <a:stretch>
            <a:fillRect/>
          </a:stretch>
        </p:blipFill>
        <p:spPr bwMode="auto">
          <a:xfrm>
            <a:off x="1295400" y="685800"/>
            <a:ext cx="57150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3952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3906" t="27083" r="57031" b="21875"/>
          <a:stretch>
            <a:fillRect/>
          </a:stretch>
        </p:blipFill>
        <p:spPr bwMode="auto">
          <a:xfrm>
            <a:off x="1295400" y="609600"/>
            <a:ext cx="5486400" cy="537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849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3906" t="26042" r="56250" b="21875"/>
          <a:stretch>
            <a:fillRect/>
          </a:stretch>
        </p:blipFill>
        <p:spPr bwMode="auto">
          <a:xfrm>
            <a:off x="1295400" y="304800"/>
            <a:ext cx="5791200" cy="5677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308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3906" t="27083" r="57031" b="20833"/>
          <a:stretch>
            <a:fillRect/>
          </a:stretch>
        </p:blipFill>
        <p:spPr bwMode="auto">
          <a:xfrm>
            <a:off x="1219200" y="457200"/>
            <a:ext cx="5486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434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91" y="609600"/>
            <a:ext cx="6519418" cy="563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63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20939"/>
            <a:ext cx="7010400" cy="576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74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0</TotalTime>
  <Words>8</Words>
  <Application>Microsoft Office PowerPoint</Application>
  <PresentationFormat>On-screen Show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Angles</vt:lpstr>
      <vt:lpstr>Cyberbullying quiz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East Stroudsburg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Cyberbullying quiz</dc:title>
  <dc:creator>DAWN M GIZIS</dc:creator>
  <cp:lastModifiedBy>DAWN M GIZIS</cp:lastModifiedBy>
  <cp:revision>1</cp:revision>
  <dcterms:created xsi:type="dcterms:W3CDTF">2011-05-03T12:22:16Z</dcterms:created>
  <dcterms:modified xsi:type="dcterms:W3CDTF">2011-05-03T12:23:07Z</dcterms:modified>
</cp:coreProperties>
</file>